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344" r:id="rId2"/>
    <p:sldId id="363" r:id="rId3"/>
    <p:sldId id="347" r:id="rId4"/>
    <p:sldId id="348" r:id="rId5"/>
    <p:sldId id="343" r:id="rId6"/>
    <p:sldId id="349" r:id="rId7"/>
    <p:sldId id="351" r:id="rId8"/>
    <p:sldId id="350" r:id="rId9"/>
    <p:sldId id="358" r:id="rId10"/>
    <p:sldId id="352" r:id="rId11"/>
    <p:sldId id="353" r:id="rId12"/>
    <p:sldId id="357" r:id="rId13"/>
    <p:sldId id="355" r:id="rId14"/>
    <p:sldId id="356" r:id="rId15"/>
    <p:sldId id="346" r:id="rId16"/>
    <p:sldId id="359" r:id="rId17"/>
    <p:sldId id="360" r:id="rId18"/>
    <p:sldId id="354" r:id="rId19"/>
    <p:sldId id="361" r:id="rId20"/>
    <p:sldId id="364" r:id="rId21"/>
    <p:sldId id="362" r:id="rId22"/>
    <p:sldId id="365" r:id="rId23"/>
    <p:sldId id="366" r:id="rId24"/>
    <p:sldId id="369" r:id="rId25"/>
    <p:sldId id="370" r:id="rId26"/>
    <p:sldId id="368" r:id="rId27"/>
    <p:sldId id="367" r:id="rId2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47B2F0"/>
    <a:srgbClr val="04A4EE"/>
    <a:srgbClr val="46B2EF"/>
    <a:srgbClr val="C5F3FD"/>
    <a:srgbClr val="0095EB"/>
    <a:srgbClr val="47B5F0"/>
    <a:srgbClr val="46B0EF"/>
    <a:srgbClr val="4AC7F0"/>
    <a:srgbClr val="0070B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81791" autoAdjust="0"/>
  </p:normalViewPr>
  <p:slideViewPr>
    <p:cSldViewPr snapToGrid="0" snapToObjects="1">
      <p:cViewPr varScale="1">
        <p:scale>
          <a:sx n="69" d="100"/>
          <a:sy n="69" d="100"/>
        </p:scale>
        <p:origin x="-19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Genev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E6E7FAB-A284-9D4B-A5F1-FD11039D74A2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Genev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4F902B1-BAB7-AB4A-82C8-37DBE64200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020051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ea typeface="ＭＳ Ｐゴシック" charset="0"/>
                <a:cs typeface="Genev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pPr>
              <a:defRPr/>
            </a:pPr>
            <a:fld id="{9A42A50B-C33C-BE41-B04A-B9F12152E822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ea typeface="ＭＳ Ｐゴシック" charset="0"/>
                <a:cs typeface="Genev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pPr>
              <a:defRPr/>
            </a:pPr>
            <a:fld id="{BF12F8E0-2FCB-DD48-859B-C4E5C16A21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39134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Geneva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-128"/>
        <a:cs typeface="Geneva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7" charset="-128"/>
        <a:cs typeface="ＭＳ Ｐゴシック" pitchFamily="-107" charset="-128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7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7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122841.htm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baike.baidu.com/view/177098.htm" TargetMode="External"/><Relationship Id="rId4" Type="http://schemas.openxmlformats.org/officeDocument/2006/relationships/hyperlink" Target="http://baike.baidu.com/view/530971.htm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122841.htm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baike.baidu.com/view/177098.htm" TargetMode="External"/><Relationship Id="rId4" Type="http://schemas.openxmlformats.org/officeDocument/2006/relationships/hyperlink" Target="http://baike.baidu.com/view/530971.htm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122841.htm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baike.baidu.com/view/177098.htm" TargetMode="External"/><Relationship Id="rId4" Type="http://schemas.openxmlformats.org/officeDocument/2006/relationships/hyperlink" Target="http://baike.baidu.com/view/530971.htm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森乐直饮净水器可以有效去除水中</a:t>
            </a:r>
            <a:r>
              <a:rPr lang="en-US" altLang="zh-CN" dirty="0" smtClean="0"/>
              <a:t>99.99%</a:t>
            </a:r>
            <a:r>
              <a:rPr lang="zh-CN" altLang="en-US" dirty="0" smtClean="0"/>
              <a:t>污染物。</a:t>
            </a:r>
          </a:p>
          <a:p>
            <a:r>
              <a:rPr lang="en-US" altLang="zh-CN" dirty="0" smtClean="0"/>
              <a:t> </a:t>
            </a:r>
            <a:endParaRPr lang="zh-CN" altLang="en-US" dirty="0" smtClean="0"/>
          </a:p>
          <a:p>
            <a:r>
              <a:rPr lang="zh-CN" altLang="en-US" dirty="0" smtClean="0"/>
              <a:t>全球唯一可以做到全系列产品均可彻底去除</a:t>
            </a:r>
            <a:r>
              <a:rPr lang="zh-CN" altLang="en-US" b="1" dirty="0" smtClean="0"/>
              <a:t>氯胺、</a:t>
            </a:r>
            <a:r>
              <a:rPr lang="zh-CN" altLang="en-US" dirty="0" smtClean="0"/>
              <a:t>余氯及</a:t>
            </a:r>
            <a:r>
              <a:rPr lang="en-US" altLang="zh-CN" dirty="0" smtClean="0"/>
              <a:t>VOC</a:t>
            </a:r>
            <a:r>
              <a:rPr lang="zh-CN" altLang="en-US" dirty="0" smtClean="0"/>
              <a:t>、三卤甲烷等致癌物。</a:t>
            </a:r>
          </a:p>
          <a:p>
            <a:r>
              <a:rPr lang="en-US" altLang="zh-CN" dirty="0" smtClean="0"/>
              <a:t> </a:t>
            </a:r>
            <a:endParaRPr lang="zh-CN" altLang="en-US" dirty="0" smtClean="0"/>
          </a:p>
          <a:p>
            <a:r>
              <a:rPr lang="zh-CN" altLang="en-US" sz="1000" dirty="0" smtClean="0"/>
              <a:t>氯胺是目前自来水中普遍使用的消毒剂，挥发性有机物</a:t>
            </a:r>
            <a:r>
              <a:rPr lang="en-US" altLang="zh-CN" sz="1000" dirty="0" smtClean="0"/>
              <a:t>(VOC)</a:t>
            </a:r>
            <a:r>
              <a:rPr lang="zh-CN" altLang="en-US" sz="1000" dirty="0" smtClean="0"/>
              <a:t>在目前市政供水及环境中普遍存在，对人体危害较大，甚至其中有一些物质有很强的致癌性。</a:t>
            </a:r>
          </a:p>
          <a:p>
            <a:r>
              <a:rPr lang="zh-CN" altLang="en-US" sz="1000" dirty="0" smtClean="0"/>
              <a:t>超滤及微滤等方式对水中的</a:t>
            </a:r>
            <a:r>
              <a:rPr lang="en-US" altLang="zh-CN" sz="1000" dirty="0" smtClean="0"/>
              <a:t>VOC</a:t>
            </a:r>
            <a:r>
              <a:rPr lang="zh-CN" altLang="en-US" sz="1000" dirty="0" smtClean="0"/>
              <a:t>无法有效去除，采用了活性炭的多数净水器仍不能有效地去除水中的</a:t>
            </a:r>
            <a:r>
              <a:rPr lang="en-US" altLang="zh-CN" sz="1000" dirty="0" smtClean="0"/>
              <a:t>VOC</a:t>
            </a:r>
            <a:r>
              <a:rPr lang="zh-CN" altLang="en-US" sz="1000" dirty="0" smtClean="0"/>
              <a:t>。</a:t>
            </a:r>
          </a:p>
          <a:p>
            <a:r>
              <a:rPr lang="en-US" altLang="zh-CN" sz="1000" dirty="0" smtClean="0"/>
              <a:t> </a:t>
            </a:r>
            <a:endParaRPr lang="zh-CN" altLang="en-US" sz="1000" dirty="0" smtClean="0"/>
          </a:p>
          <a:p>
            <a:r>
              <a:rPr lang="zh-CN" altLang="en-US" sz="1000" dirty="0" smtClean="0"/>
              <a:t>森乐产品得益于超微中空炭粉的优异性能，各款产品均可有效去除水中</a:t>
            </a:r>
            <a:r>
              <a:rPr lang="en-US" altLang="zh-CN" sz="1000" dirty="0" smtClean="0"/>
              <a:t>VOC</a:t>
            </a:r>
            <a:r>
              <a:rPr lang="zh-CN" altLang="en-US" sz="1000" dirty="0" smtClean="0"/>
              <a:t>、三卤甲烷等有害物质。</a:t>
            </a:r>
          </a:p>
          <a:p>
            <a:r>
              <a:rPr lang="zh-CN" altLang="en-US" sz="1000" dirty="0" smtClean="0"/>
              <a:t>（</a:t>
            </a:r>
            <a:r>
              <a:rPr lang="en-US" altLang="zh-CN" sz="1000" dirty="0" smtClean="0"/>
              <a:t>*</a:t>
            </a:r>
            <a:r>
              <a:rPr lang="zh-CN" altLang="en-US" sz="1000" dirty="0" smtClean="0"/>
              <a:t>常见的</a:t>
            </a:r>
            <a:r>
              <a:rPr lang="en-US" altLang="zh-CN" sz="1000" dirty="0" smtClean="0"/>
              <a:t>VOC</a:t>
            </a:r>
            <a:r>
              <a:rPr lang="zh-CN" altLang="en-US" sz="1000" dirty="0" smtClean="0"/>
              <a:t>，有甲醛、三氯甲烷、二氯代苯、苯乙烯、丙二醇、甘烷、酚、甲苯、乙苯、二甲苯等</a:t>
            </a:r>
            <a:r>
              <a:rPr lang="en-US" altLang="zh-CN" sz="1000" dirty="0" smtClean="0"/>
              <a:t>53</a:t>
            </a:r>
            <a:r>
              <a:rPr lang="zh-CN" altLang="en-US" sz="1000" dirty="0" smtClean="0"/>
              <a:t>种物质）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12F8E0-2FCB-DD48-859B-C4E5C16A21D5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改变离子在水中的表现。阻止水垢生成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12F8E0-2FCB-DD48-859B-C4E5C16A21D5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除铅功能多数基于铝硅复合材料，其中最常用的自然滤料是沸石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(zeolite)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。沸石（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zeolite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）是一种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3"/>
              </a:rPr>
              <a:t>矿石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，化学成分变化大，具特征笼状晶体结构，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4"/>
              </a:rPr>
              <a:t>晶格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中存在的大小不同空腔，可以吸取或过滤大小不同的其他物质的分子。工业上常将其作为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5"/>
              </a:rPr>
              <a:t>分子筛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（吸附材料、催化材料）使用，以净化或分离混合成分的物质。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净水行业内除铅也多采用沸石滤料，但普通的沸石滤料在去除效率上有一定局限。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除铅材料使用沸石同系的硅铝复合材料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(Alusil,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也称为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A390)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，这是美国森乐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较早定型的除铅滤料产品之一。采用纳米技术优化改良后的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A390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（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Alusil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）功能滤料可以非常有效地去除水中的铅和汞，去除能力超过美国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EPA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标准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倍以上。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自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1980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年代推出净水用除铅功能产品后，得到业内多方认可，不少州政府、知名企业选用美国森乐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除铅产品，相关产品获得了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NSF53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号标准的认证，是公认非常有效的除铅材料。森乐迅速成长为全球两大除铅功能滤料生产厂家之一。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这种功能滤料可以加到活性炭里做成碳棒，也可以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100%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填充到过滤芯里。这给净水产品带来更多设计空间。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12F8E0-2FCB-DD48-859B-C4E5C16A21D5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除铅功能多数基于铝硅复合材料，其中最常用的自然滤料是沸石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(zeolite)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。沸石（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zeolite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）是一种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3"/>
              </a:rPr>
              <a:t>矿石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，化学成分变化大，具特征笼状晶体结构，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4"/>
              </a:rPr>
              <a:t>晶格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中存在的大小不同空腔，可以吸取或过滤大小不同的其他物质的分子。工业上常将其作为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5"/>
              </a:rPr>
              <a:t>分子筛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（吸附材料、催化材料）使用，以净化或分离混合成分的物质。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净水行业内除铅也多采用沸石滤料，但普通的沸石滤料在去除效率上有一定局限。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除铅材料使用沸石同系的硅铝复合材料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(Alusil,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也称为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A390)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，这是美国森乐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较早定型的除铅滤料产品之一。采用纳米技术优化改良后的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A390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（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Alusil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）功能滤料可以非常有效地去除水中的铅和汞，去除能力超过美国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EPA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标准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倍以上。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自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1980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年代推出净水用除铅功能产品后，得到业内多方认可，不少州政府、知名企业选用美国森乐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除铅产品，相关产品获得了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NSF53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号标准的认证，是公认非常有效的除铅材料。森乐迅速成长为全球两大除铅功能滤料生产厂家之一。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这种功能滤料可以加到活性炭里做成碳棒，也可以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100%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填充到过滤芯里。这给净水产品带来更多设计空间。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12F8E0-2FCB-DD48-859B-C4E5C16A21D5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除铅功能多数基于铝硅复合材料，其中最常用的自然滤料是沸石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(zeolite)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。沸石（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zeolite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）是一种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3"/>
              </a:rPr>
              <a:t>矿石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，化学成分变化大，具特征笼状晶体结构，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4"/>
              </a:rPr>
              <a:t>晶格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中存在的大小不同空腔，可以吸取或过滤大小不同的其他物质的分子。工业上常将其作为</a:t>
            </a:r>
            <a:r>
              <a:rPr lang="en-US" altLang="zh-CN" sz="1200" u="none" strike="noStrike" kern="1200" dirty="0" err="1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  <a:hlinkClick r:id="rId5"/>
              </a:rPr>
              <a:t>分子筛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（吸附材料、催化材料）使用，以净化或分离混合成分的物质。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净水行业内除铅也多采用沸石滤料，但普通的沸石滤料在去除效率上有一定局限。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除铅材料使用沸石同系的硅铝复合材料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(Alusil,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也称为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A390)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，这是美国森乐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较早定型的除铅滤料产品之一。采用纳米技术优化改良后的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A390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（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Alusil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）功能滤料可以非常有效地去除水中的铅和汞，去除能力超过美国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EPA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标准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倍以上。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自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1980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年代推出净水用除铅功能产品后，得到业内多方认可，不少州政府、知名企业选用美国森乐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(Selecto)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除铅产品，相关产品获得了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NSF53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号标准的认证，是公认非常有效的除铅材料。森乐迅速成长为全球两大除铅功能滤料生产厂家之一。</a:t>
            </a:r>
          </a:p>
          <a:p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这种功能滤料可以加到活性炭里做成碳棒，也可以</a:t>
            </a:r>
            <a:r>
              <a:rPr lang="en-US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100%</a:t>
            </a:r>
            <a:r>
              <a:rPr lang="zh-CN" altLang="zh-CN" sz="1200" kern="1200" dirty="0" smtClean="0">
                <a:solidFill>
                  <a:schemeClr val="tx1"/>
                </a:solidFill>
                <a:latin typeface="+mn-lt"/>
                <a:ea typeface="ＭＳ Ｐゴシック" charset="0"/>
                <a:cs typeface="Geneva" charset="-128"/>
              </a:rPr>
              <a:t>填充到过滤芯里。这给净水产品带来更多设计空间。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12F8E0-2FCB-DD48-859B-C4E5C16A21D5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DFE07-B585-0E4F-8F72-5F2CEE09E6E6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C15B3-B976-CB4C-BF90-A18920ACEE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6716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289C1-DD85-224A-9C22-571C1E5D1B89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92F88-C3FB-4F45-A87F-F6F03F8125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19681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EF8D2-D158-7245-873C-612DEC980ED6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BED64-F83B-BC49-BC7F-1BC6505D6A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38879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00A4F-081A-C042-BD55-FBAD73ADEE37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ECC42-DDB9-3242-9E2F-E561D7E93A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8760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0123A-9318-4943-BFFF-9CC1AF360EF5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AA9A9-7B5D-5644-B7FA-BA7AEE3BF7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6467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E40F0-E906-3A48-99C1-4D4707BC16E6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ADC50-3389-F843-BCB6-D3E921E0643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76698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CCED1-C6EA-6649-B058-29C76877299F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A8E67-84DA-F045-8930-5A2ED9697A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67431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228E9-02B2-8144-82F9-FFD1DA708CB0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25945-6F57-454B-A40F-D0F613318F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36154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27313-84B0-7E47-B612-441419F0EFBF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29DAC-3D42-154B-9CC3-55A6E840A13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7020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3852A-0ED7-3643-B8CE-1179A905FF32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021EA-E670-A344-9AFD-656F534B11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83823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09A83-3000-3545-9F64-22C95F8B1368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E69B3-AC03-4F44-BA28-818F2C2406F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97189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32233ED2-7233-9D4F-8D00-E52254930224}" type="datetime1">
              <a:rPr lang="en-US"/>
              <a:pPr>
                <a:defRPr/>
              </a:pPr>
              <a:t>4/2/2013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charset="0"/>
                <a:ea typeface="ＭＳ Ｐゴシック" charset="0"/>
                <a:cs typeface="Genev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EEBDA49B-455F-3541-810E-4751015941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Geneva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Geneva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Geneva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Geneva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Geneva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-128"/>
          <a:cs typeface="Geneva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-128"/>
          <a:cs typeface="Geneva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-128"/>
          <a:cs typeface="Geneva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-128"/>
          <a:cs typeface="Geneva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Geneva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-128"/>
          <a:cs typeface="Geneva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107" charset="-128"/>
          <a:cs typeface="ＭＳ Ｐゴシック" pitchFamily="-107" charset="-128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107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107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nwater.com/" TargetMode="External"/><Relationship Id="rId2" Type="http://schemas.openxmlformats.org/officeDocument/2006/relationships/hyperlink" Target="http://www.selecto.com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3077" y="2239108"/>
            <a:ext cx="8229600" cy="1916723"/>
          </a:xfrm>
        </p:spPr>
        <p:txBody>
          <a:bodyPr/>
          <a:lstStyle/>
          <a:p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特种滤料在饮水安全中的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dirty="0" smtClean="0">
                <a:latin typeface="微软雅黑" pitchFamily="34" charset="-122"/>
                <a:ea typeface="微软雅黑" pitchFamily="34" charset="-122"/>
              </a:rPr>
            </a:b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作用与价值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325701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森乐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Selecto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9" y="1526030"/>
            <a:ext cx="594747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en-US" altLang="zh-CN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Selecto</a:t>
            </a:r>
            <a:r>
              <a:rPr lang="zh-CN" altLang="en-US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是美国三大直饮净水品牌之一</a:t>
            </a:r>
            <a:endParaRPr lang="en-US" altLang="zh-CN" b="1" dirty="0" smtClean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zh-CN" altLang="en-US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是专业的分离滤料生产厂商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495550" y="2649415"/>
            <a:ext cx="664845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2" y="1793631"/>
            <a:ext cx="5912304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Clr>
                <a:srgbClr val="0070B0"/>
              </a:buClr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水污染的加重，污染成分的增加，现有常规滤料的功能遇到越来越多的难题，很多有机污染物、重金属、氯胺等都难以用常规滤料滤料彻底去除。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而反渗透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(RO)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又受到产水量、耗电、耗水等条件限制</a:t>
            </a:r>
            <a:endParaRPr lang="en-US" sz="2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" y="2649415"/>
            <a:ext cx="29151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 smtClean="0">
                <a:latin typeface="微软雅黑" pitchFamily="34" charset="-122"/>
                <a:ea typeface="微软雅黑" pitchFamily="34" charset="-122"/>
              </a:rPr>
              <a:t>滤料功能的不足</a:t>
            </a:r>
            <a:endParaRPr lang="zh-CN" altLang="en-US" sz="3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2" y="1793631"/>
            <a:ext cx="5912304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Clr>
                <a:srgbClr val="0070B0"/>
              </a:buClr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这些功能上的限制也大大限制了行业发展。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一方面消费者需要特定功能的产品；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另一方面行业内产品功能有限，而且同质化严重。发展受限。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Clr>
                <a:srgbClr val="0070B0"/>
              </a:buClr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从业者无法从越来越大的市场中得到应有收益。</a:t>
            </a:r>
            <a:endParaRPr lang="en-US" sz="2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754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 smtClean="0">
                <a:latin typeface="微软雅黑" pitchFamily="34" charset="-122"/>
                <a:ea typeface="微软雅黑" pitchFamily="34" charset="-122"/>
              </a:rPr>
              <a:t>对行业的影响</a:t>
            </a:r>
            <a:endParaRPr lang="zh-CN" altLang="en-US" sz="3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4" y="1422400"/>
            <a:ext cx="4971526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  <a:buFont typeface="Wingdings" charset="2"/>
              <a:buChar char="§"/>
            </a:pP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石英砂 、砾石 等</a:t>
            </a: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  <a:buFont typeface="Wingdings" charset="2"/>
              <a:buChar char="§"/>
            </a:pP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功能性滤料</a:t>
            </a: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  <a:buFont typeface="Wingdings" charset="2"/>
              <a:buChar char="§"/>
            </a:pP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活性炭：去除化学物、致癌物等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除铅、汞等重金属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除砷、氟等物质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催化阻垢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6611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 smtClean="0">
                <a:latin typeface="微软雅黑" pitchFamily="34" charset="-122"/>
                <a:ea typeface="微软雅黑" pitchFamily="34" charset="-122"/>
              </a:rPr>
              <a:t>常见滤料</a:t>
            </a:r>
            <a:endParaRPr lang="zh-CN" altLang="en-US" sz="3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661138" y="1278022"/>
            <a:ext cx="594747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采用纳米加工技术，可以在微观上改变炭粉结构，进而从根本上改变活性炭的功能。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超微中空炭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Content Placeholder 3" descr="电镜下的中空炭粉hollow carb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0" y="2293685"/>
            <a:ext cx="3810000" cy="3832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34462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超微中空炭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微观结构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Picture 1" descr="净化示意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354" y="1584348"/>
            <a:ext cx="8713229" cy="4440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836985" y="0"/>
            <a:ext cx="53027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完全不一样的技术指标</a:t>
            </a:r>
            <a:endParaRPr lang="en-US" altLang="zh-CN" sz="2000" b="1" dirty="0" smtClean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超微中空炭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Picture 5" descr="Pore_comparison_HollowCarb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10454"/>
            <a:ext cx="9144000" cy="5508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854036" y="1278022"/>
            <a:ext cx="59436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zh-CN" altLang="en-US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可以有效去除水中</a:t>
            </a:r>
            <a:r>
              <a:rPr lang="en-US" altLang="zh-CN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99.99%</a:t>
            </a:r>
            <a:r>
              <a:rPr lang="zh-CN" altLang="en-US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污染物，去除率超</a:t>
            </a:r>
            <a:r>
              <a:rPr lang="en-US" altLang="zh-CN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99%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有效去除水中原来难以去除的化学物质：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包括多种致癌物质：甲醛、三氯甲烷、二氯代苯、苯乙烯、丙二醇、甘烷、酚、甲苯、乙苯、二甲苯等；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zh-CN" altLang="en-US" sz="2000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化学污染是目前饮水污染中最主要的直接有害成份</a:t>
            </a:r>
            <a:endParaRPr lang="en-US" altLang="zh-CN" sz="2000" dirty="0" smtClean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有效去除氯胺</a:t>
            </a:r>
            <a:endParaRPr lang="en-US" altLang="zh-CN" sz="2000" b="1" dirty="0" smtClean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b="1" dirty="0" smtClean="0"/>
              <a:t>氯胺是目前自来水中普遍使用的消毒剂，大部分同类产品无法有效去除。仅有部分品牌的特定型号可以去除，价格比较高。</a:t>
            </a:r>
            <a:endParaRPr lang="zh-CN" altLang="en-US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超微中空炭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性能表现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4" y="1526030"/>
            <a:ext cx="594747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对于高硬度地区，水垢严重影响涉水设备的性能和寿命。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直饮水更面临多种挑战。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目前常用的方法：离子交换－软水机；纳滤；反渗透；药剂。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不足之处：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软水机占地相对较大，需要再生，出水不可直饮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;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反渗透：水压要求高，流量小，水、电消耗；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纳滤：目前尚未规模化应用，造价略高；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药剂：持久性弱，部分药剂安全性未确认。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阻垢滤料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4" y="1526030"/>
            <a:ext cx="59474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专利的特种滤料可以改变钙镁离子结垢的能力，从而阻止水垢结块沉积。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202864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阻垢滤料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Picture 8" descr="阻垢－１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464" y="3024554"/>
            <a:ext cx="8240182" cy="1932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4" y="1526030"/>
            <a:ext cx="59474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专利的特种滤料可以改变钙镁离子结垢的能力，从而阻止水垢结块沉积。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202864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阻垢滤料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Content Placeholder 3" descr="SMF_BeijingM&amp;B_Biotech-封底_Page_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5177" y="2503547"/>
            <a:ext cx="6667500" cy="3419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阻垢滤料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测试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Picture 5" descr="IMG_04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7705" y="1200329"/>
            <a:ext cx="6536295" cy="50685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阻垢滤料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测试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5" descr="IMG_04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986" y="991683"/>
            <a:ext cx="6758014" cy="50685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044531"/>
            <a:ext cx="2385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rgbClr val="FFFF00"/>
                </a:solidFill>
                <a:cs typeface="Arial" charset="0"/>
              </a:rPr>
              <a:t>硬度</a:t>
            </a:r>
            <a:r>
              <a:rPr lang="en-US" altLang="zh-CN" dirty="0" smtClean="0">
                <a:solidFill>
                  <a:srgbClr val="FFFF00"/>
                </a:solidFill>
                <a:cs typeface="Arial" charset="0"/>
              </a:rPr>
              <a:t>370ppm</a:t>
            </a:r>
          </a:p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FFFF00"/>
                </a:solidFill>
                <a:cs typeface="Arial" charset="0"/>
              </a:rPr>
              <a:t>3.7</a:t>
            </a:r>
            <a:r>
              <a:rPr lang="zh-CN" altLang="en-US" dirty="0" smtClean="0">
                <a:solidFill>
                  <a:srgbClr val="FFFF00"/>
                </a:solidFill>
                <a:cs typeface="Arial" charset="0"/>
              </a:rPr>
              <a:t>吨</a:t>
            </a:r>
            <a:endParaRPr lang="en-US" altLang="zh-CN" dirty="0" smtClean="0">
              <a:solidFill>
                <a:srgbClr val="FFFF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4" y="1526030"/>
            <a:ext cx="5947472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由于输水管道、水源污染等因素，铅、汞对饮用水的污染危害逐渐显现。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更多关注：铅对儿童的危害比对成人的影响大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滤料限制：目前除铅产品国内相对较少；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优势：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cs typeface="Geneva" charset="-128"/>
              </a:rPr>
              <a:t>	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除铅功能多数基于铝硅复合材料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，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采用纳米技术优化改良后的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除铅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功能滤料可以非常有效地去除水中的铅和汞，去除能力超过美国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EPA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标准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10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倍以上。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除铅、汞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837038" y="1526030"/>
            <a:ext cx="27197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由于输水管道、水源污染等因素，铅、汞对饮用水的污染危害逐渐显现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除铅、汞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 descr="新建位图图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526030"/>
            <a:ext cx="8091055" cy="45735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915174" y="1526030"/>
            <a:ext cx="5947472" cy="446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zh-CN" altLang="zh-CN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Geneva" charset="-128"/>
              </a:rPr>
              <a:t>全球两大除铅功能滤料生产厂家之一</a:t>
            </a:r>
            <a:endParaRPr lang="zh-CN" alt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美国森乐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(Selecto)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自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1980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年代推出净水用除铅功能产品后，得到业内多方认可，不少州政府、知名企业选用美国森乐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(Selecto)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除铅产品，相关产品获得了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NSF53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号标准的认证，是公认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的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非常有效的除铅材料。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	</a:t>
            </a:r>
          </a:p>
          <a:p>
            <a:pPr marL="400050" indent="-400050">
              <a:buClr>
                <a:srgbClr val="0070B0"/>
              </a:buClr>
            </a:pPr>
            <a:endParaRPr lang="zh-CN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	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这种功能滤料可以加到活性炭里做成碳棒，也可以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100%</a:t>
            </a:r>
            <a:r>
              <a:rPr lang="zh-CN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填充到过滤芯里。这给净水产品带来更多设计空间。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除铅、汞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除砷、氟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901319" y="1526030"/>
            <a:ext cx="5947472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zh-CN" altLang="en-US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Geneva" charset="-128"/>
              </a:rPr>
              <a:t>砷、氟的去除是国内非常急迫的需求</a:t>
            </a:r>
            <a:endParaRPr lang="zh-CN" alt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饮水高砷、高氟是很多地方病的根源，国家多次专项重点关注。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	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目前国内类似的专用滤料较少，功能弱。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latin typeface="微软雅黑" pitchFamily="34" charset="-122"/>
              <a:ea typeface="微软雅黑" pitchFamily="34" charset="-122"/>
              <a:cs typeface="Geneva" charset="-128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	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Geneva" charset="-128"/>
              </a:rPr>
              <a:t>基于高效除砷、氟滤料及纳米加工技术，可以有效把原本较有限的滤料功能扩大，进而成为专用功能性滤料。造福广大用户。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除砷、氟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滤料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 descr="无标题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298" y="1241714"/>
            <a:ext cx="4629150" cy="476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功能滤料</a:t>
            </a:r>
            <a:endParaRPr lang="en-US" altLang="zh-CN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价值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8" y="1122218"/>
            <a:ext cx="6242681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9388" indent="-179388">
              <a:buClr>
                <a:srgbClr val="0070B0"/>
              </a:buClr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功能滤料可以为我们提供完全不同的产品，满足客户需求的情况下实现产品差异化需求。</a:t>
            </a: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更洁净、安全：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超微中空炭粉可以更彻底地去除水中污染物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机关、学校、医院、机场等，家用全屋直饮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大流量、长寿命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超微中空炭粉可以提供更大流量，更长寿命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阻垢滤料：便于配合电开水器等设备使用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特种滤料：除铅、汞、砷、氟，高端定位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森乐产品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9" y="1526030"/>
            <a:ext cx="594747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en-US" altLang="zh-CN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Selecto</a:t>
            </a:r>
            <a:r>
              <a:rPr lang="zh-CN" altLang="en-US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是美国三大直饮净水品牌之一</a:t>
            </a:r>
            <a:endParaRPr lang="en-US" altLang="zh-CN" b="1" dirty="0" smtClean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zh-CN" altLang="en-US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是专业的分离滤料生产厂商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QC100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产品：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超强除铅、汞功能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 descr="产品－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3756" y="3074073"/>
            <a:ext cx="2857500" cy="2343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森乐产品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9" y="1526030"/>
            <a:ext cx="5947472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QC300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产品：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典型产品： 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QC350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流量可达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8L/min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，标称产水能力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30t</a:t>
            </a:r>
          </a:p>
          <a:p>
            <a:pPr marL="400050" indent="-400050">
              <a:buClr>
                <a:srgbClr val="0070B0"/>
              </a:buClr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另有增强型：阻垢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图片 5" descr="产品－qc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9238" y="2849469"/>
            <a:ext cx="2762250" cy="2724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森乐产品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9" y="1526030"/>
            <a:ext cx="5947472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SMF IC600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系列产品：</a:t>
            </a: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典型产品 流量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 t/h	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 工作寿命 </a:t>
            </a: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170-370  t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大流量、长寿命：全屋直饮、商用首选</a:t>
            </a:r>
            <a:endParaRPr lang="en-US" altLang="zh-CN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产品－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649415"/>
            <a:ext cx="3028950" cy="2409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部分用户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316182" y="925865"/>
            <a:ext cx="131618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五角大楼</a:t>
            </a:r>
            <a:endParaRPr lang="en-US" altLang="zh-CN" sz="20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图片 5" descr="五角大楼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946" y="925865"/>
            <a:ext cx="3588281" cy="2335645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344956" y="4191836"/>
            <a:ext cx="131618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麦当劳</a:t>
            </a:r>
            <a:endParaRPr lang="en-US" altLang="zh-CN" sz="20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 descr="McD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946" y="3333844"/>
            <a:ext cx="3588281" cy="2691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0"/>
            <a:ext cx="2661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部分用户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925865"/>
            <a:ext cx="26323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机场：杭州、南昌</a:t>
            </a:r>
            <a:endParaRPr lang="en-US" altLang="zh-CN" sz="20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18655" y="4591946"/>
            <a:ext cx="234248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俄罗斯驻华使馆</a:t>
            </a:r>
            <a:endParaRPr lang="en-US" altLang="zh-CN" sz="20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810" y="925865"/>
            <a:ext cx="3278331" cy="1457036"/>
          </a:xfrm>
          <a:prstGeom prst="rect">
            <a:avLst/>
          </a:prstGeom>
        </p:spPr>
      </p:pic>
      <p:pic>
        <p:nvPicPr>
          <p:cNvPr id="10" name="图片 9" descr="杭州机场-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0462" y="1926694"/>
            <a:ext cx="4083538" cy="1911096"/>
          </a:xfrm>
          <a:prstGeom prst="rect">
            <a:avLst/>
          </a:prstGeom>
        </p:spPr>
      </p:pic>
      <p:pic>
        <p:nvPicPr>
          <p:cNvPr id="12" name="图片 11" descr="俄罗斯大使馆-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2810" y="3837790"/>
            <a:ext cx="3213189" cy="2139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森乐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Selecto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9" y="1039092"/>
            <a:ext cx="5947472" cy="513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努力拓展国内市场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各地区经销合作：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4001801568</a:t>
            </a: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OEM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合作：特种滤料、功能滤芯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项目合作：商业、机关、学校、医院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产品配套：开水器、饮水台等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>
              <a:buClr>
                <a:srgbClr val="0070B0"/>
              </a:buClr>
            </a:pP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杨</a:t>
            </a: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海军</a:t>
            </a: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en-US" altLang="zh-CN" sz="3000" b="1" dirty="0" smtClean="0">
                <a:latin typeface="微软雅黑" pitchFamily="34" charset="-122"/>
                <a:ea typeface="微软雅黑" pitchFamily="34" charset="-122"/>
              </a:rPr>
              <a:t>navyyang@senwater.com</a:t>
            </a:r>
          </a:p>
          <a:p>
            <a:pPr marL="400050" indent="-400050" algn="ctr">
              <a:buClr>
                <a:srgbClr val="0070B0"/>
              </a:buClr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hlinkClick r:id="rId2"/>
              </a:rPr>
              <a:t>www.selecto.com</a:t>
            </a: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hlinkClick r:id="rId3"/>
              </a:rPr>
              <a:t>www.senwater.com</a:t>
            </a: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49415"/>
            <a:ext cx="2661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森乐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Selecto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01319" y="2202552"/>
            <a:ext cx="5947472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00050" indent="-400050" algn="ctr">
              <a:buClr>
                <a:srgbClr val="0070B0"/>
              </a:buClr>
            </a:pP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提问</a:t>
            </a: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感谢</a:t>
            </a: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400050" indent="-400050" algn="ctr">
              <a:buClr>
                <a:srgbClr val="0070B0"/>
              </a:buClr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各地区经销合作：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4001801568</a:t>
            </a:r>
          </a:p>
          <a:p>
            <a:pPr marL="400050" indent="-400050" algn="ctr">
              <a:buClr>
                <a:srgbClr val="0070B0"/>
              </a:buClr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www.selecto.com www.senwater.com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6641</TotalTime>
  <Words>1313</Words>
  <Application>Microsoft Office PowerPoint</Application>
  <PresentationFormat>全屏显示(4:3)</PresentationFormat>
  <Paragraphs>225</Paragraphs>
  <Slides>27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Office Theme</vt:lpstr>
      <vt:lpstr>特种滤料在饮水安全中的 作用与价值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Robert Frazier</dc:creator>
  <cp:lastModifiedBy>navyyang</cp:lastModifiedBy>
  <cp:revision>568</cp:revision>
  <cp:lastPrinted>2013-01-28T21:56:26Z</cp:lastPrinted>
  <dcterms:created xsi:type="dcterms:W3CDTF">2013-01-29T04:27:52Z</dcterms:created>
  <dcterms:modified xsi:type="dcterms:W3CDTF">2013-04-02T13:49:43Z</dcterms:modified>
</cp:coreProperties>
</file>